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9" r:id="rId3"/>
    <p:sldId id="262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9" r:id="rId19"/>
    <p:sldId id="277" r:id="rId20"/>
    <p:sldId id="280" r:id="rId21"/>
    <p:sldId id="281" r:id="rId22"/>
    <p:sldId id="283" r:id="rId23"/>
    <p:sldId id="284" r:id="rId24"/>
    <p:sldId id="300" r:id="rId25"/>
    <p:sldId id="286" r:id="rId26"/>
    <p:sldId id="287" r:id="rId27"/>
    <p:sldId id="288" r:id="rId28"/>
    <p:sldId id="293" r:id="rId29"/>
    <p:sldId id="291" r:id="rId30"/>
    <p:sldId id="290" r:id="rId31"/>
    <p:sldId id="301" r:id="rId32"/>
    <p:sldId id="294" r:id="rId33"/>
    <p:sldId id="295" r:id="rId34"/>
    <p:sldId id="302" r:id="rId35"/>
    <p:sldId id="296" r:id="rId36"/>
    <p:sldId id="304" r:id="rId37"/>
    <p:sldId id="303" r:id="rId38"/>
    <p:sldId id="297" r:id="rId39"/>
    <p:sldId id="306" r:id="rId40"/>
    <p:sldId id="307" r:id="rId41"/>
    <p:sldId id="309" r:id="rId42"/>
    <p:sldId id="311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5" r:id="rId51"/>
    <p:sldId id="326" r:id="rId52"/>
    <p:sldId id="313" r:id="rId53"/>
    <p:sldId id="314" r:id="rId54"/>
    <p:sldId id="312" r:id="rId55"/>
    <p:sldId id="329" r:id="rId56"/>
    <p:sldId id="327" r:id="rId57"/>
    <p:sldId id="330" r:id="rId58"/>
    <p:sldId id="331" r:id="rId59"/>
    <p:sldId id="338" r:id="rId60"/>
    <p:sldId id="332" r:id="rId61"/>
    <p:sldId id="335" r:id="rId62"/>
    <p:sldId id="336" r:id="rId63"/>
    <p:sldId id="339" r:id="rId64"/>
    <p:sldId id="340" r:id="rId65"/>
    <p:sldId id="337" r:id="rId66"/>
    <p:sldId id="341" r:id="rId6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32" autoAdjust="0"/>
    <p:restoredTop sz="86535" autoAdjust="0"/>
  </p:normalViewPr>
  <p:slideViewPr>
    <p:cSldViewPr>
      <p:cViewPr varScale="1">
        <p:scale>
          <a:sx n="64" d="100"/>
          <a:sy n="64" d="100"/>
        </p:scale>
        <p:origin x="120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C81E-265C-4A99-BCAC-61511E92E0FB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A1669-DE85-4EB7-A711-D98326193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6124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A1669-DE85-4EB7-A711-D9832619389C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724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A1669-DE85-4EB7-A711-D9832619389C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2888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A1669-DE85-4EB7-A711-D9832619389C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644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A1669-DE85-4EB7-A711-D9832619389C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82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A1669-DE85-4EB7-A711-D9832619389C}" type="slidenum">
              <a:rPr lang="fr-FR" smtClean="0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19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A1669-DE85-4EB7-A711-D9832619389C}" type="slidenum">
              <a:rPr lang="fr-FR" smtClean="0"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871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A1669-DE85-4EB7-A711-D9832619389C}" type="slidenum">
              <a:rPr lang="fr-FR" smtClean="0"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2870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A1669-DE85-4EB7-A711-D9832619389C}" type="slidenum">
              <a:rPr lang="fr-FR" smtClean="0"/>
              <a:t>65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516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57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02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814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87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56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53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26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31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96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06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7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1E4E4-7348-409A-901F-CD18D9E31FB4}" type="datetimeFigureOut">
              <a:rPr lang="fr-FR" smtClean="0"/>
              <a:t>18/05/2016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AADD0-D962-40C4-9A82-317F9132532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649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72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sz="7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7200" dirty="0" smtClean="0">
                <a:solidFill>
                  <a:schemeClr val="accent6">
                    <a:lumMod val="75000"/>
                  </a:schemeClr>
                </a:solidFill>
              </a:rPr>
              <a:t>Il était une fois  Saint Jean des Arts</a:t>
            </a:r>
            <a:br>
              <a:rPr lang="fr-FR" sz="7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7200" dirty="0" smtClean="0">
                <a:solidFill>
                  <a:schemeClr val="accent6">
                    <a:lumMod val="75000"/>
                  </a:schemeClr>
                </a:solidFill>
              </a:rPr>
              <a:t> …</a:t>
            </a:r>
            <a:endParaRPr lang="fr-FR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" y="620688"/>
            <a:ext cx="8213709" cy="5688632"/>
          </a:xfrm>
        </p:spPr>
      </p:pic>
    </p:spTree>
    <p:extLst>
      <p:ext uri="{BB962C8B-B14F-4D97-AF65-F5344CB8AC3E}">
        <p14:creationId xmlns:p14="http://schemas.microsoft.com/office/powerpoint/2010/main" val="22987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r="1665"/>
          <a:stretch>
            <a:fillRect/>
          </a:stretch>
        </p:blipFill>
        <p:spPr>
          <a:xfrm>
            <a:off x="755576" y="612774"/>
            <a:ext cx="7704856" cy="5552530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6093296"/>
            <a:ext cx="5486400" cy="76470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June et son mari Norman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94" y="1124744"/>
            <a:ext cx="7015782" cy="5290589"/>
          </a:xfrm>
        </p:spPr>
      </p:pic>
    </p:spTree>
    <p:extLst>
      <p:ext uri="{BB962C8B-B14F-4D97-AF65-F5344CB8AC3E}">
        <p14:creationId xmlns:p14="http://schemas.microsoft.com/office/powerpoint/2010/main" val="8669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52672"/>
            <a:ext cx="7272808" cy="5927574"/>
          </a:xfrm>
        </p:spPr>
      </p:pic>
    </p:spTree>
    <p:extLst>
      <p:ext uri="{BB962C8B-B14F-4D97-AF65-F5344CB8AC3E}">
        <p14:creationId xmlns:p14="http://schemas.microsoft.com/office/powerpoint/2010/main" val="27929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672"/>
            <a:ext cx="8229600" cy="5976663"/>
          </a:xfrm>
        </p:spPr>
      </p:pic>
    </p:spTree>
    <p:extLst>
      <p:ext uri="{BB962C8B-B14F-4D97-AF65-F5344CB8AC3E}">
        <p14:creationId xmlns:p14="http://schemas.microsoft.com/office/powerpoint/2010/main" val="16381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0688"/>
            <a:ext cx="8229600" cy="5832648"/>
          </a:xfrm>
        </p:spPr>
      </p:pic>
    </p:spTree>
    <p:extLst>
      <p:ext uri="{BB962C8B-B14F-4D97-AF65-F5344CB8AC3E}">
        <p14:creationId xmlns:p14="http://schemas.microsoft.com/office/powerpoint/2010/main" val="32979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6" y="548680"/>
            <a:ext cx="7478674" cy="5760640"/>
          </a:xfrm>
        </p:spPr>
      </p:pic>
    </p:spTree>
    <p:extLst>
      <p:ext uri="{BB962C8B-B14F-4D97-AF65-F5344CB8AC3E}">
        <p14:creationId xmlns:p14="http://schemas.microsoft.com/office/powerpoint/2010/main" val="196695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7028"/>
            <a:ext cx="6840760" cy="6340324"/>
          </a:xfrm>
        </p:spPr>
      </p:pic>
    </p:spTree>
    <p:extLst>
      <p:ext uri="{BB962C8B-B14F-4D97-AF65-F5344CB8AC3E}">
        <p14:creationId xmlns:p14="http://schemas.microsoft.com/office/powerpoint/2010/main" val="169262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Les conférences </a:t>
            </a:r>
            <a:b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animées  </a:t>
            </a:r>
            <a:b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par Denise et Pierre GEOFFRAY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7004"/>
            <a:ext cx="4608511" cy="6521010"/>
          </a:xfrm>
        </p:spPr>
      </p:pic>
    </p:spTree>
    <p:extLst>
      <p:ext uri="{BB962C8B-B14F-4D97-AF65-F5344CB8AC3E}">
        <p14:creationId xmlns:p14="http://schemas.microsoft.com/office/powerpoint/2010/main" val="209254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3" b="13813"/>
          <a:stretch>
            <a:fillRect/>
          </a:stretch>
        </p:blipFill>
        <p:spPr>
          <a:xfrm>
            <a:off x="395536" y="260648"/>
            <a:ext cx="8352928" cy="5760640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9712" y="6021288"/>
            <a:ext cx="6192688" cy="576064"/>
          </a:xfrm>
        </p:spPr>
        <p:txBody>
          <a:bodyPr>
            <a:normAutofit/>
          </a:bodyPr>
          <a:lstStyle/>
          <a:p>
            <a:pPr algn="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 Un tout premier logo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98485"/>
            <a:ext cx="5688632" cy="5782843"/>
          </a:xfrm>
        </p:spPr>
      </p:pic>
    </p:spTree>
    <p:extLst>
      <p:ext uri="{BB962C8B-B14F-4D97-AF65-F5344CB8AC3E}">
        <p14:creationId xmlns:p14="http://schemas.microsoft.com/office/powerpoint/2010/main" val="13625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848872" cy="5721499"/>
          </a:xfrm>
        </p:spPr>
      </p:pic>
    </p:spTree>
    <p:extLst>
      <p:ext uri="{BB962C8B-B14F-4D97-AF65-F5344CB8AC3E}">
        <p14:creationId xmlns:p14="http://schemas.microsoft.com/office/powerpoint/2010/main" val="33390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>
                <a:solidFill>
                  <a:schemeClr val="accent6">
                    <a:lumMod val="75000"/>
                  </a:schemeClr>
                </a:solidFill>
              </a:rPr>
              <a:t>Souvenirs d’expositions   </a:t>
            </a:r>
            <a:endParaRPr lang="fr-FR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Hommage à René Dessirier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6417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 portraits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9080"/>
            <a:ext cx="8424936" cy="1584176"/>
          </a:xfrm>
        </p:spPr>
      </p:pic>
    </p:spTree>
    <p:extLst>
      <p:ext uri="{BB962C8B-B14F-4D97-AF65-F5344CB8AC3E}">
        <p14:creationId xmlns:p14="http://schemas.microsoft.com/office/powerpoint/2010/main" val="9965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Saint Jean d’avant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1052736"/>
            <a:ext cx="4392488" cy="5805264"/>
          </a:xfrm>
        </p:spPr>
      </p:pic>
    </p:spTree>
    <p:extLst>
      <p:ext uri="{BB962C8B-B14F-4D97-AF65-F5344CB8AC3E}">
        <p14:creationId xmlns:p14="http://schemas.microsoft.com/office/powerpoint/2010/main" val="205311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4752528" cy="3024336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852936"/>
            <a:ext cx="5688632" cy="3672408"/>
          </a:xfrm>
        </p:spPr>
      </p:pic>
    </p:spTree>
    <p:extLst>
      <p:ext uri="{BB962C8B-B14F-4D97-AF65-F5344CB8AC3E}">
        <p14:creationId xmlns:p14="http://schemas.microsoft.com/office/powerpoint/2010/main" val="11547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Hommage à Jacques Auriac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8064896" cy="5184576"/>
          </a:xfrm>
        </p:spPr>
      </p:pic>
    </p:spTree>
    <p:extLst>
      <p:ext uri="{BB962C8B-B14F-4D97-AF65-F5344CB8AC3E}">
        <p14:creationId xmlns:p14="http://schemas.microsoft.com/office/powerpoint/2010/main" val="16368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8" y="620687"/>
            <a:ext cx="8609570" cy="6211263"/>
          </a:xfrm>
        </p:spPr>
      </p:pic>
    </p:spTree>
    <p:extLst>
      <p:ext uri="{BB962C8B-B14F-4D97-AF65-F5344CB8AC3E}">
        <p14:creationId xmlns:p14="http://schemas.microsoft.com/office/powerpoint/2010/main" val="32914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Hommage à Alvares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Rios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488832" cy="5472607"/>
          </a:xfrm>
        </p:spPr>
      </p:pic>
    </p:spTree>
    <p:extLst>
      <p:ext uri="{BB962C8B-B14F-4D97-AF65-F5344CB8AC3E}">
        <p14:creationId xmlns:p14="http://schemas.microsoft.com/office/powerpoint/2010/main" val="8632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3568" y="1124744"/>
            <a:ext cx="7772400" cy="396044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</a:rPr>
              <a:t>Depuis toujours,  </a:t>
            </a:r>
          </a:p>
          <a:p>
            <a:pPr algn="ctr"/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</a:rPr>
              <a:t>ensemble ou séparément, </a:t>
            </a:r>
          </a:p>
          <a:p>
            <a:pPr algn="ctr"/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</a:rPr>
              <a:t>la musique et l’image </a:t>
            </a:r>
          </a:p>
          <a:p>
            <a:pPr algn="ctr"/>
            <a:endParaRPr lang="fr-FR" sz="86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FR" sz="8600" b="1" dirty="0" smtClean="0">
                <a:solidFill>
                  <a:schemeClr val="accent6">
                    <a:lumMod val="75000"/>
                  </a:schemeClr>
                </a:solidFill>
              </a:rPr>
              <a:t>Vernissages en musique et concerts  </a:t>
            </a:r>
            <a:endParaRPr lang="fr-FR" sz="8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Hommage à Christian Tarot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9" y="1124744"/>
            <a:ext cx="8352345" cy="5400600"/>
          </a:xfrm>
        </p:spPr>
      </p:pic>
    </p:spTree>
    <p:extLst>
      <p:ext uri="{BB962C8B-B14F-4D97-AF65-F5344CB8AC3E}">
        <p14:creationId xmlns:p14="http://schemas.microsoft.com/office/powerpoint/2010/main" val="404795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Hommage à Philippe Gentil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58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82" y="1600200"/>
            <a:ext cx="5557436" cy="4525963"/>
          </a:xfrm>
        </p:spPr>
      </p:pic>
    </p:spTree>
    <p:extLst>
      <p:ext uri="{BB962C8B-B14F-4D97-AF65-F5344CB8AC3E}">
        <p14:creationId xmlns:p14="http://schemas.microsoft.com/office/powerpoint/2010/main" val="6810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Convergences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8668"/>
            <a:ext cx="4038600" cy="3289026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08" y="2564903"/>
            <a:ext cx="3207191" cy="3505223"/>
          </a:xfrm>
        </p:spPr>
      </p:pic>
    </p:spTree>
    <p:extLst>
      <p:ext uri="{BB962C8B-B14F-4D97-AF65-F5344CB8AC3E}">
        <p14:creationId xmlns:p14="http://schemas.microsoft.com/office/powerpoint/2010/main" val="29622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>
                <a:solidFill>
                  <a:schemeClr val="accent6">
                    <a:lumMod val="75000"/>
                  </a:schemeClr>
                </a:solidFill>
              </a:rPr>
              <a:t>Quelques portraits </a:t>
            </a:r>
            <a:endParaRPr lang="fr-FR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Les élus 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3813"/>
            <a:ext cx="4038600" cy="2998736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49034"/>
            <a:ext cx="4038600" cy="2824182"/>
          </a:xfrm>
        </p:spPr>
      </p:pic>
    </p:spTree>
    <p:extLst>
      <p:ext uri="{BB962C8B-B14F-4D97-AF65-F5344CB8AC3E}">
        <p14:creationId xmlns:p14="http://schemas.microsoft.com/office/powerpoint/2010/main" val="35099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3" y="1268760"/>
            <a:ext cx="8503819" cy="5184650"/>
          </a:xfrm>
        </p:spPr>
      </p:pic>
    </p:spTree>
    <p:extLst>
      <p:ext uri="{BB962C8B-B14F-4D97-AF65-F5344CB8AC3E}">
        <p14:creationId xmlns:p14="http://schemas.microsoft.com/office/powerpoint/2010/main" val="24799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9" y="2636912"/>
            <a:ext cx="4406753" cy="381642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12776"/>
            <a:ext cx="4968552" cy="3965054"/>
          </a:xfrm>
        </p:spPr>
      </p:pic>
    </p:spTree>
    <p:extLst>
      <p:ext uri="{BB962C8B-B14F-4D97-AF65-F5344CB8AC3E}">
        <p14:creationId xmlns:p14="http://schemas.microsoft.com/office/powerpoint/2010/main" val="30849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L’équipe 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2896"/>
            <a:ext cx="4038600" cy="381642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68761"/>
            <a:ext cx="4182616" cy="3240360"/>
          </a:xfrm>
        </p:spPr>
      </p:pic>
    </p:spTree>
    <p:extLst>
      <p:ext uri="{BB962C8B-B14F-4D97-AF65-F5344CB8AC3E}">
        <p14:creationId xmlns:p14="http://schemas.microsoft.com/office/powerpoint/2010/main" val="157869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4038600" cy="288032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96952"/>
            <a:ext cx="4752528" cy="3384376"/>
          </a:xfrm>
        </p:spPr>
      </p:pic>
    </p:spTree>
    <p:extLst>
      <p:ext uri="{BB962C8B-B14F-4D97-AF65-F5344CB8AC3E}">
        <p14:creationId xmlns:p14="http://schemas.microsoft.com/office/powerpoint/2010/main" val="40015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" y="332656"/>
            <a:ext cx="8782743" cy="6192688"/>
          </a:xfrm>
        </p:spPr>
      </p:pic>
    </p:spTree>
    <p:extLst>
      <p:ext uri="{BB962C8B-B14F-4D97-AF65-F5344CB8AC3E}">
        <p14:creationId xmlns:p14="http://schemas.microsoft.com/office/powerpoint/2010/main" val="15896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0"/>
            <a:ext cx="6372200" cy="6453336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2520280" cy="3849290"/>
          </a:xfrm>
        </p:spPr>
      </p:pic>
    </p:spTree>
    <p:extLst>
      <p:ext uri="{BB962C8B-B14F-4D97-AF65-F5344CB8AC3E}">
        <p14:creationId xmlns:p14="http://schemas.microsoft.com/office/powerpoint/2010/main" val="29928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Août 2015, lancement du projet de l’exposition   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880"/>
            <a:ext cx="4038600" cy="3888432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96952"/>
            <a:ext cx="4038600" cy="3154213"/>
          </a:xfrm>
        </p:spPr>
      </p:pic>
    </p:spTree>
    <p:extLst>
      <p:ext uri="{BB962C8B-B14F-4D97-AF65-F5344CB8AC3E}">
        <p14:creationId xmlns:p14="http://schemas.microsoft.com/office/powerpoint/2010/main" val="4226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>
                <a:solidFill>
                  <a:schemeClr val="accent6">
                    <a:lumMod val="75000"/>
                  </a:schemeClr>
                </a:solidFill>
              </a:rPr>
              <a:t>Notes d’ambiance</a:t>
            </a:r>
            <a:endParaRPr lang="fr-FR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68694"/>
            <a:ext cx="7581032" cy="5054022"/>
          </a:xfrm>
        </p:spPr>
      </p:pic>
    </p:spTree>
    <p:extLst>
      <p:ext uri="{BB962C8B-B14F-4D97-AF65-F5344CB8AC3E}">
        <p14:creationId xmlns:p14="http://schemas.microsoft.com/office/powerpoint/2010/main" val="406074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488832" cy="5649491"/>
          </a:xfrm>
        </p:spPr>
      </p:pic>
    </p:spTree>
    <p:extLst>
      <p:ext uri="{BB962C8B-B14F-4D97-AF65-F5344CB8AC3E}">
        <p14:creationId xmlns:p14="http://schemas.microsoft.com/office/powerpoint/2010/main" val="352655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0" y="980728"/>
            <a:ext cx="8356128" cy="5145435"/>
          </a:xfrm>
        </p:spPr>
      </p:pic>
    </p:spTree>
    <p:extLst>
      <p:ext uri="{BB962C8B-B14F-4D97-AF65-F5344CB8AC3E}">
        <p14:creationId xmlns:p14="http://schemas.microsoft.com/office/powerpoint/2010/main" val="27539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0888"/>
            <a:ext cx="4608512" cy="4109749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44" y="404664"/>
            <a:ext cx="3701736" cy="5258361"/>
          </a:xfrm>
        </p:spPr>
      </p:pic>
    </p:spTree>
    <p:extLst>
      <p:ext uri="{BB962C8B-B14F-4D97-AF65-F5344CB8AC3E}">
        <p14:creationId xmlns:p14="http://schemas.microsoft.com/office/powerpoint/2010/main" val="73464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3" y="692696"/>
            <a:ext cx="3622311" cy="543346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23" y="2516980"/>
            <a:ext cx="4500377" cy="3000251"/>
          </a:xfrm>
        </p:spPr>
      </p:pic>
    </p:spTree>
    <p:extLst>
      <p:ext uri="{BB962C8B-B14F-4D97-AF65-F5344CB8AC3E}">
        <p14:creationId xmlns:p14="http://schemas.microsoft.com/office/powerpoint/2010/main" val="40532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32856"/>
            <a:ext cx="4104456" cy="3816424"/>
          </a:xfrm>
        </p:spPr>
      </p:pic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5276836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1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8640"/>
            <a:ext cx="3960440" cy="6336704"/>
          </a:xfrm>
        </p:spPr>
      </p:pic>
    </p:spTree>
    <p:extLst>
      <p:ext uri="{BB962C8B-B14F-4D97-AF65-F5344CB8AC3E}">
        <p14:creationId xmlns:p14="http://schemas.microsoft.com/office/powerpoint/2010/main" val="16403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2656"/>
            <a:ext cx="8229600" cy="6048672"/>
          </a:xfrm>
        </p:spPr>
      </p:pic>
    </p:spTree>
    <p:extLst>
      <p:ext uri="{BB962C8B-B14F-4D97-AF65-F5344CB8AC3E}">
        <p14:creationId xmlns:p14="http://schemas.microsoft.com/office/powerpoint/2010/main" val="10020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6" y="980728"/>
            <a:ext cx="3892186" cy="5593656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88640"/>
            <a:ext cx="3733634" cy="5937523"/>
          </a:xfrm>
        </p:spPr>
      </p:pic>
    </p:spTree>
    <p:extLst>
      <p:ext uri="{BB962C8B-B14F-4D97-AF65-F5344CB8AC3E}">
        <p14:creationId xmlns:p14="http://schemas.microsoft.com/office/powerpoint/2010/main" val="9975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0649"/>
            <a:ext cx="4038600" cy="3888432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6980"/>
            <a:ext cx="4244280" cy="3576315"/>
          </a:xfrm>
        </p:spPr>
      </p:pic>
    </p:spTree>
    <p:extLst>
      <p:ext uri="{BB962C8B-B14F-4D97-AF65-F5344CB8AC3E}">
        <p14:creationId xmlns:p14="http://schemas.microsoft.com/office/powerpoint/2010/main" val="32497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5" y="764704"/>
            <a:ext cx="3749546" cy="5544616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3960440" cy="6120680"/>
          </a:xfrm>
        </p:spPr>
      </p:pic>
    </p:spTree>
    <p:extLst>
      <p:ext uri="{BB962C8B-B14F-4D97-AF65-F5344CB8AC3E}">
        <p14:creationId xmlns:p14="http://schemas.microsoft.com/office/powerpoint/2010/main" val="1494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7" y="332656"/>
            <a:ext cx="3862337" cy="579350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12" y="2132856"/>
            <a:ext cx="4614788" cy="3076525"/>
          </a:xfrm>
        </p:spPr>
      </p:pic>
    </p:spTree>
    <p:extLst>
      <p:ext uri="{BB962C8B-B14F-4D97-AF65-F5344CB8AC3E}">
        <p14:creationId xmlns:p14="http://schemas.microsoft.com/office/powerpoint/2010/main" val="13735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24936" cy="6120680"/>
          </a:xfrm>
        </p:spPr>
      </p:pic>
    </p:spTree>
    <p:extLst>
      <p:ext uri="{BB962C8B-B14F-4D97-AF65-F5344CB8AC3E}">
        <p14:creationId xmlns:p14="http://schemas.microsoft.com/office/powerpoint/2010/main" val="332945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0888"/>
            <a:ext cx="4038600" cy="309098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4664"/>
            <a:ext cx="4038600" cy="6192688"/>
          </a:xfrm>
        </p:spPr>
      </p:pic>
    </p:spTree>
    <p:extLst>
      <p:ext uri="{BB962C8B-B14F-4D97-AF65-F5344CB8AC3E}">
        <p14:creationId xmlns:p14="http://schemas.microsoft.com/office/powerpoint/2010/main" val="64983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En marge des vernissages 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92468"/>
            <a:ext cx="7848872" cy="4987180"/>
          </a:xfrm>
        </p:spPr>
      </p:pic>
    </p:spTree>
    <p:extLst>
      <p:ext uri="{BB962C8B-B14F-4D97-AF65-F5344CB8AC3E}">
        <p14:creationId xmlns:p14="http://schemas.microsoft.com/office/powerpoint/2010/main" val="4363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4762872" cy="3888432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8640"/>
            <a:ext cx="4752528" cy="3168351"/>
          </a:xfrm>
        </p:spPr>
      </p:pic>
    </p:spTree>
    <p:extLst>
      <p:ext uri="{BB962C8B-B14F-4D97-AF65-F5344CB8AC3E}">
        <p14:creationId xmlns:p14="http://schemas.microsoft.com/office/powerpoint/2010/main" val="12265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6713"/>
            <a:ext cx="4038600" cy="345638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24944"/>
            <a:ext cx="4038600" cy="3384376"/>
          </a:xfrm>
        </p:spPr>
      </p:pic>
    </p:spTree>
    <p:extLst>
      <p:ext uri="{BB962C8B-B14F-4D97-AF65-F5344CB8AC3E}">
        <p14:creationId xmlns:p14="http://schemas.microsoft.com/office/powerpoint/2010/main" val="25285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>
                <a:solidFill>
                  <a:schemeClr val="accent6">
                    <a:lumMod val="75000"/>
                  </a:schemeClr>
                </a:solidFill>
              </a:rPr>
              <a:t>Saint Jean le Thomas</a:t>
            </a:r>
            <a:endParaRPr lang="fr-FR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86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1800"/>
            <a:ext cx="6912767" cy="6425552"/>
          </a:xfrm>
        </p:spPr>
      </p:pic>
    </p:spTree>
    <p:extLst>
      <p:ext uri="{BB962C8B-B14F-4D97-AF65-F5344CB8AC3E}">
        <p14:creationId xmlns:p14="http://schemas.microsoft.com/office/powerpoint/2010/main" val="411356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4" y="332656"/>
            <a:ext cx="8479668" cy="6048672"/>
          </a:xfrm>
        </p:spPr>
      </p:pic>
    </p:spTree>
    <p:extLst>
      <p:ext uri="{BB962C8B-B14F-4D97-AF65-F5344CB8AC3E}">
        <p14:creationId xmlns:p14="http://schemas.microsoft.com/office/powerpoint/2010/main" val="30636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" y="476672"/>
            <a:ext cx="3979179" cy="5649491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43495"/>
            <a:ext cx="4038600" cy="2039372"/>
          </a:xfrm>
        </p:spPr>
      </p:pic>
    </p:spTree>
    <p:extLst>
      <p:ext uri="{BB962C8B-B14F-4D97-AF65-F5344CB8AC3E}">
        <p14:creationId xmlns:p14="http://schemas.microsoft.com/office/powerpoint/2010/main" val="32932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8555"/>
            <a:ext cx="4104456" cy="6502813"/>
          </a:xfrm>
        </p:spPr>
      </p:pic>
    </p:spTree>
    <p:extLst>
      <p:ext uri="{BB962C8B-B14F-4D97-AF65-F5344CB8AC3E}">
        <p14:creationId xmlns:p14="http://schemas.microsoft.com/office/powerpoint/2010/main" val="330841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L’aménagement de l’espace Auriac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85554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3" y="2348880"/>
            <a:ext cx="4962349" cy="331236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2656"/>
            <a:ext cx="3240360" cy="5832647"/>
          </a:xfrm>
        </p:spPr>
      </p:pic>
    </p:spTree>
    <p:extLst>
      <p:ext uri="{BB962C8B-B14F-4D97-AF65-F5344CB8AC3E}">
        <p14:creationId xmlns:p14="http://schemas.microsoft.com/office/powerpoint/2010/main" val="4471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3" y="1600200"/>
            <a:ext cx="8059934" cy="4525963"/>
          </a:xfrm>
        </p:spPr>
      </p:pic>
      <p:sp>
        <p:nvSpPr>
          <p:cNvPr id="3" name="Rectangle 2"/>
          <p:cNvSpPr/>
          <p:nvPr/>
        </p:nvSpPr>
        <p:spPr>
          <a:xfrm>
            <a:off x="2483768" y="69269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L’entrée …</a:t>
            </a:r>
            <a:endParaRPr lang="fr-FR" sz="2400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55160" cy="41805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La plaque 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inaugurée le 24 avril 2016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8075240" cy="5714562"/>
          </a:xfrm>
        </p:spPr>
      </p:pic>
    </p:spTree>
    <p:extLst>
      <p:ext uri="{BB962C8B-B14F-4D97-AF65-F5344CB8AC3E}">
        <p14:creationId xmlns:p14="http://schemas.microsoft.com/office/powerpoint/2010/main" val="300227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848871" cy="6264696"/>
          </a:xfrm>
        </p:spPr>
      </p:pic>
    </p:spTree>
    <p:extLst>
      <p:ext uri="{BB962C8B-B14F-4D97-AF65-F5344CB8AC3E}">
        <p14:creationId xmlns:p14="http://schemas.microsoft.com/office/powerpoint/2010/main" val="5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188640"/>
            <a:ext cx="4752528" cy="6408712"/>
          </a:xfrm>
        </p:spPr>
      </p:pic>
    </p:spTree>
    <p:extLst>
      <p:ext uri="{BB962C8B-B14F-4D97-AF65-F5344CB8AC3E}">
        <p14:creationId xmlns:p14="http://schemas.microsoft.com/office/powerpoint/2010/main" val="24457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435280" cy="5544616"/>
          </a:xfrm>
        </p:spPr>
      </p:pic>
    </p:spTree>
    <p:extLst>
      <p:ext uri="{BB962C8B-B14F-4D97-AF65-F5344CB8AC3E}">
        <p14:creationId xmlns:p14="http://schemas.microsoft.com/office/powerpoint/2010/main" val="50917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95</Words>
  <Application>Microsoft Office PowerPoint</Application>
  <PresentationFormat>Affichage à l'écran (4:3)</PresentationFormat>
  <Paragraphs>36</Paragraphs>
  <Slides>66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0" baseType="lpstr">
      <vt:lpstr>Arial</vt:lpstr>
      <vt:lpstr>Berlin Sans FB</vt:lpstr>
      <vt:lpstr>Calibri</vt:lpstr>
      <vt:lpstr>Thème Office</vt:lpstr>
      <vt:lpstr> Il était une fois  Saint Jean des Arts 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conférences  animées    par Denise et Pierre GEOFFRAY</vt:lpstr>
      <vt:lpstr>Présentation PowerPoint</vt:lpstr>
      <vt:lpstr>Présentation PowerPoint</vt:lpstr>
      <vt:lpstr>Présentation PowerPoint</vt:lpstr>
      <vt:lpstr>Souvenirs d’expositions   </vt:lpstr>
      <vt:lpstr>Hommage à René Dessirier</vt:lpstr>
      <vt:lpstr>  portraits</vt:lpstr>
      <vt:lpstr>Saint Jean d’avant</vt:lpstr>
      <vt:lpstr>Présentation PowerPoint</vt:lpstr>
      <vt:lpstr>Hommage à Jacques Auriac</vt:lpstr>
      <vt:lpstr>Présentation PowerPoint</vt:lpstr>
      <vt:lpstr>Hommage à Alvares Rios</vt:lpstr>
      <vt:lpstr>Hommage à Christian Tarot</vt:lpstr>
      <vt:lpstr>Hommage à Philippe Gentil</vt:lpstr>
      <vt:lpstr>Présentation PowerPoint</vt:lpstr>
      <vt:lpstr>Convergences</vt:lpstr>
      <vt:lpstr>Quelques portraits </vt:lpstr>
      <vt:lpstr>Les élus </vt:lpstr>
      <vt:lpstr>Présentation PowerPoint</vt:lpstr>
      <vt:lpstr>Présentation PowerPoint</vt:lpstr>
      <vt:lpstr>L’équipe </vt:lpstr>
      <vt:lpstr>Présentation PowerPoint</vt:lpstr>
      <vt:lpstr>Présentation PowerPoint</vt:lpstr>
      <vt:lpstr>Août 2015, lancement du projet de l’exposition   </vt:lpstr>
      <vt:lpstr>Notes d’ambiance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marge des vernissages </vt:lpstr>
      <vt:lpstr>Présentation PowerPoint</vt:lpstr>
      <vt:lpstr>Présentation PowerPoint</vt:lpstr>
      <vt:lpstr>Saint Jean le Thomas</vt:lpstr>
      <vt:lpstr>Présentation PowerPoint</vt:lpstr>
      <vt:lpstr>Présentation PowerPoint</vt:lpstr>
      <vt:lpstr>Présentation PowerPoint</vt:lpstr>
      <vt:lpstr>L’aménagement de l’espace Auriac</vt:lpstr>
      <vt:lpstr>Présentation PowerPoint</vt:lpstr>
      <vt:lpstr>Présentation PowerPoint</vt:lpstr>
      <vt:lpstr>La plaque  inaugurée le 24 avril 2016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était une fois…</dc:title>
  <dc:creator>TRONCHON</dc:creator>
  <cp:lastModifiedBy>saint jean des arts</cp:lastModifiedBy>
  <cp:revision>39</cp:revision>
  <dcterms:created xsi:type="dcterms:W3CDTF">2016-04-20T16:41:09Z</dcterms:created>
  <dcterms:modified xsi:type="dcterms:W3CDTF">2016-05-18T20:50:10Z</dcterms:modified>
</cp:coreProperties>
</file>